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3" r:id="rId1"/>
  </p:sldMasterIdLst>
  <p:sldIdLst>
    <p:sldId id="256" r:id="rId2"/>
    <p:sldId id="269" r:id="rId3"/>
    <p:sldId id="261" r:id="rId4"/>
    <p:sldId id="262" r:id="rId5"/>
    <p:sldId id="265" r:id="rId6"/>
    <p:sldId id="270" r:id="rId7"/>
    <p:sldId id="271" r:id="rId8"/>
    <p:sldId id="272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6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12257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90473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737879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21310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23725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5802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73588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23666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69375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53035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32723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70131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65737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19567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68689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80678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629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060290" y="2947809"/>
            <a:ext cx="8525691" cy="948284"/>
          </a:xfrm>
        </p:spPr>
        <p:txBody>
          <a:bodyPr>
            <a:normAutofit/>
          </a:bodyPr>
          <a:lstStyle/>
          <a:p>
            <a:pPr algn="ctr"/>
            <a:r>
              <a:rPr lang="en-US" altLang="zh-CN" b="1" dirty="0">
                <a:latin typeface="Arial Narrow" panose="020B0606020202030204" pitchFamily="34" charset="0"/>
              </a:rPr>
              <a:t>Title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r>
              <a:rPr lang="en-US" altLang="zh-CN" b="1" dirty="0">
                <a:latin typeface="Arial Narrow" panose="020B0606020202030204" pitchFamily="34" charset="0"/>
              </a:rPr>
              <a:t>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r>
              <a:rPr lang="en-US" altLang="zh-CN" b="1" dirty="0">
                <a:latin typeface="Arial Narrow" panose="020B0606020202030204" pitchFamily="34" charset="0"/>
              </a:rPr>
              <a:t> </a:t>
            </a:r>
            <a:r>
              <a:rPr lang="en-US" altLang="zh-CN" b="1" dirty="0" err="1">
                <a:latin typeface="Arial Narrow" panose="020B0606020202030204" pitchFamily="34" charset="0"/>
              </a:rPr>
              <a:t>Title</a:t>
            </a:r>
            <a:endParaRPr lang="th-TH" b="1" dirty="0">
              <a:latin typeface="Arial Narrow" panose="020B0606020202030204" pitchFamily="34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0051" y="4682352"/>
            <a:ext cx="7986251" cy="195959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tabLst>
                <a:tab pos="2514600" algn="l"/>
                <a:tab pos="2871470" algn="l"/>
              </a:tabLst>
            </a:pP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Presented by: author A , </a:t>
            </a:r>
            <a:r>
              <a:rPr lang="en-US" altLang="zh-CN" sz="2400" b="1" dirty="0">
                <a:latin typeface="TH SarabunPSK" pitchFamily="34" charset="-34"/>
                <a:cs typeface="TH SarabunPSK" pitchFamily="34" charset="-34"/>
              </a:rPr>
              <a:t>author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B, etc.</a:t>
            </a:r>
          </a:p>
          <a:p>
            <a:pPr>
              <a:spcBef>
                <a:spcPts val="0"/>
              </a:spcBef>
              <a:tabLst>
                <a:tab pos="2514600" algn="l"/>
                <a:tab pos="2871470" algn="l"/>
              </a:tabLst>
            </a:pP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Affiliation: AAAAAAAAAAAAAAAAAAAAAAAAAAAAAAAAAAAAAA	</a:t>
            </a:r>
          </a:p>
        </p:txBody>
      </p:sp>
      <p:sp>
        <p:nvSpPr>
          <p:cNvPr id="13" name="Rectangle 4"/>
          <p:cNvSpPr/>
          <p:nvPr/>
        </p:nvSpPr>
        <p:spPr>
          <a:xfrm>
            <a:off x="1504251" y="639797"/>
            <a:ext cx="102151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2800" b="1" dirty="0">
                <a:solidFill>
                  <a:srgbClr val="CC33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The 4th International Conference on Digitalization and Management Innovation (DMI 2025)</a:t>
            </a:r>
          </a:p>
          <a:p>
            <a:pPr algn="ctr"/>
            <a:r>
              <a:rPr lang="en-US" altLang="zh-CN" sz="2800" b="1" dirty="0">
                <a:solidFill>
                  <a:srgbClr val="CC33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July 7-9, 2025         Hong Kong</a:t>
            </a:r>
          </a:p>
        </p:txBody>
      </p:sp>
      <p:sp>
        <p:nvSpPr>
          <p:cNvPr id="14" name="Rectangle 3"/>
          <p:cNvSpPr/>
          <p:nvPr/>
        </p:nvSpPr>
        <p:spPr>
          <a:xfrm>
            <a:off x="10840946" y="244355"/>
            <a:ext cx="12010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DMI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รูปเจ็ดเหลี่ยม 14"/>
          <p:cNvSpPr/>
          <p:nvPr/>
        </p:nvSpPr>
        <p:spPr>
          <a:xfrm>
            <a:off x="11719406" y="6443008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5" name="图片 4" descr="徽标&#10;&#10;描述已自动生成">
            <a:extLst>
              <a:ext uri="{FF2B5EF4-FFF2-40B4-BE49-F238E27FC236}">
                <a16:creationId xmlns:a16="http://schemas.microsoft.com/office/drawing/2014/main" id="{A1403C55-294E-684B-BE98-5C5E1BBEC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6053"/>
            <a:ext cx="1889760" cy="19454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25702" y="550588"/>
            <a:ext cx="5177606" cy="706964"/>
          </a:xfrm>
        </p:spPr>
        <p:txBody>
          <a:bodyPr>
            <a:normAutofit/>
          </a:bodyPr>
          <a:lstStyle/>
          <a:p>
            <a:r>
              <a:rPr lang="en-US" dirty="0"/>
              <a:t>INTRODUCTION</a:t>
            </a:r>
            <a:endParaRPr lang="th-TH" dirty="0"/>
          </a:p>
        </p:txBody>
      </p:sp>
      <p:sp>
        <p:nvSpPr>
          <p:cNvPr id="10" name="รูปเจ็ดเหลี่ยม 9"/>
          <p:cNvSpPr/>
          <p:nvPr/>
        </p:nvSpPr>
        <p:spPr>
          <a:xfrm>
            <a:off x="11719406" y="6443008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Rectangle 3"/>
          <p:cNvSpPr/>
          <p:nvPr/>
        </p:nvSpPr>
        <p:spPr>
          <a:xfrm>
            <a:off x="10185903" y="250293"/>
            <a:ext cx="17285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DMI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4" name="图片 1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765" y="1926455"/>
            <a:ext cx="3427848" cy="1886889"/>
          </a:xfrm>
          <a:prstGeom prst="rect">
            <a:avLst/>
          </a:prstGeom>
        </p:spPr>
      </p:pic>
      <p:pic>
        <p:nvPicPr>
          <p:cNvPr id="4" name="图片 3" descr="徽标&#10;&#10;描述已自动生成">
            <a:extLst>
              <a:ext uri="{FF2B5EF4-FFF2-40B4-BE49-F238E27FC236}">
                <a16:creationId xmlns:a16="http://schemas.microsoft.com/office/drawing/2014/main" id="{46F5E99D-4DFC-4CFE-B8F0-1221B37990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362" y="140457"/>
            <a:ext cx="1625021" cy="167295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698546" y="565040"/>
            <a:ext cx="4995080" cy="706964"/>
          </a:xfrm>
        </p:spPr>
        <p:txBody>
          <a:bodyPr>
            <a:normAutofit/>
          </a:bodyPr>
          <a:lstStyle/>
          <a:p>
            <a:r>
              <a:rPr lang="en-US" dirty="0"/>
              <a:t>OBJECTIVES</a:t>
            </a:r>
            <a:endParaRPr lang="th-TH" dirty="0"/>
          </a:p>
        </p:txBody>
      </p:sp>
      <p:sp>
        <p:nvSpPr>
          <p:cNvPr id="7" name="รูปเจ็ดเหลี่ยม 6"/>
          <p:cNvSpPr/>
          <p:nvPr/>
        </p:nvSpPr>
        <p:spPr>
          <a:xfrm>
            <a:off x="11719406" y="6443008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Rectangle 3"/>
          <p:cNvSpPr/>
          <p:nvPr/>
        </p:nvSpPr>
        <p:spPr>
          <a:xfrm>
            <a:off x="10404265" y="304884"/>
            <a:ext cx="9749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DMI****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8" name="图片 7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121" y="2156347"/>
            <a:ext cx="3759550" cy="2466265"/>
          </a:xfrm>
          <a:prstGeom prst="rect">
            <a:avLst/>
          </a:prstGeom>
        </p:spPr>
      </p:pic>
      <p:pic>
        <p:nvPicPr>
          <p:cNvPr id="4" name="图片 3" descr="徽标&#10;&#10;描述已自动生成">
            <a:extLst>
              <a:ext uri="{FF2B5EF4-FFF2-40B4-BE49-F238E27FC236}">
                <a16:creationId xmlns:a16="http://schemas.microsoft.com/office/drawing/2014/main" id="{C9053131-DB91-9A28-2683-60DEE32CE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447" y="154910"/>
            <a:ext cx="1494393" cy="15384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398291" y="548581"/>
            <a:ext cx="5841242" cy="706964"/>
          </a:xfrm>
        </p:spPr>
        <p:txBody>
          <a:bodyPr>
            <a:normAutofit/>
          </a:bodyPr>
          <a:lstStyle/>
          <a:p>
            <a:r>
              <a:rPr lang="en-US" dirty="0"/>
              <a:t>METHODOLOGY</a:t>
            </a:r>
            <a:endParaRPr lang="th-TH" dirty="0"/>
          </a:p>
        </p:txBody>
      </p:sp>
      <p:sp>
        <p:nvSpPr>
          <p:cNvPr id="22" name="รูปเจ็ดเหลี่ยม 21"/>
          <p:cNvSpPr/>
          <p:nvPr/>
        </p:nvSpPr>
        <p:spPr>
          <a:xfrm>
            <a:off x="11719406" y="6443008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4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4" name="Rectangle 3"/>
          <p:cNvSpPr/>
          <p:nvPr/>
        </p:nvSpPr>
        <p:spPr>
          <a:xfrm>
            <a:off x="10363322" y="304884"/>
            <a:ext cx="104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DMI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8" name="图片 7" descr="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0918" y="2068490"/>
            <a:ext cx="5076825" cy="2857500"/>
          </a:xfrm>
          <a:prstGeom prst="rect">
            <a:avLst/>
          </a:prstGeom>
        </p:spPr>
      </p:pic>
      <p:pic>
        <p:nvPicPr>
          <p:cNvPr id="4" name="图片 3" descr="徽标&#10;&#10;描述已自动生成">
            <a:extLst>
              <a:ext uri="{FF2B5EF4-FFF2-40B4-BE49-F238E27FC236}">
                <a16:creationId xmlns:a16="http://schemas.microsoft.com/office/drawing/2014/main" id="{6EA3D88C-329A-9F04-49AF-DA91E9B46B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51" y="0"/>
            <a:ext cx="1615683" cy="166333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834703" y="874061"/>
            <a:ext cx="7124132" cy="70696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RESULT AND DISCUSSIONS</a:t>
            </a:r>
            <a:br>
              <a:rPr lang="en-US" dirty="0"/>
            </a:br>
            <a:endParaRPr lang="th-TH" dirty="0"/>
          </a:p>
        </p:txBody>
      </p:sp>
      <p:sp>
        <p:nvSpPr>
          <p:cNvPr id="18" name="รูปเจ็ดเหลี่ยม 17"/>
          <p:cNvSpPr/>
          <p:nvPr/>
        </p:nvSpPr>
        <p:spPr>
          <a:xfrm>
            <a:off x="11591781" y="6335982"/>
            <a:ext cx="478303" cy="388381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5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5" name="Rectangle 3"/>
          <p:cNvSpPr/>
          <p:nvPr/>
        </p:nvSpPr>
        <p:spPr>
          <a:xfrm>
            <a:off x="10254140" y="564191"/>
            <a:ext cx="9749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DMI****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图片 3" descr="徽标&#10;&#10;描述已自动生成">
            <a:extLst>
              <a:ext uri="{FF2B5EF4-FFF2-40B4-BE49-F238E27FC236}">
                <a16:creationId xmlns:a16="http://schemas.microsoft.com/office/drawing/2014/main" id="{98360D41-9D8A-975F-5239-1CE179EDC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94" y="0"/>
            <a:ext cx="1678729" cy="172824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379123" y="391435"/>
            <a:ext cx="5983241" cy="706964"/>
          </a:xfrm>
        </p:spPr>
        <p:txBody>
          <a:bodyPr>
            <a:normAutofit/>
          </a:bodyPr>
          <a:lstStyle/>
          <a:p>
            <a:r>
              <a:rPr lang="en-US" dirty="0"/>
              <a:t>Conclusion</a:t>
            </a:r>
            <a:endParaRPr lang="th-TH" dirty="0"/>
          </a:p>
        </p:txBody>
      </p:sp>
      <p:sp>
        <p:nvSpPr>
          <p:cNvPr id="4" name="กล่องข้อความ 3"/>
          <p:cNvSpPr txBox="1"/>
          <p:nvPr/>
        </p:nvSpPr>
        <p:spPr>
          <a:xfrm>
            <a:off x="268715" y="2073382"/>
            <a:ext cx="8208465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marL="342900" indent="-342900" algn="thaiDist">
              <a:buFont typeface="Wingdings" panose="05000000000000000000" pitchFamily="2" charset="2"/>
              <a:buChar char="v"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2050951" y="3899432"/>
            <a:ext cx="591748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thaiDist">
              <a:buFont typeface="Wingdings" panose="05000000000000000000" pitchFamily="2" charset="2"/>
              <a:buChar char="v"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2050951" y="5334987"/>
            <a:ext cx="5371579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thaiDist">
              <a:buFont typeface="Wingdings" panose="05000000000000000000" pitchFamily="2" charset="2"/>
              <a:buChar char="v"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" name="รูปเจ็ดเหลี่ยม 7"/>
          <p:cNvSpPr/>
          <p:nvPr/>
        </p:nvSpPr>
        <p:spPr>
          <a:xfrm>
            <a:off x="11591781" y="6335982"/>
            <a:ext cx="478303" cy="388381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6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" name="Rectangle 3"/>
          <p:cNvSpPr/>
          <p:nvPr/>
        </p:nvSpPr>
        <p:spPr>
          <a:xfrm>
            <a:off x="10349674" y="291236"/>
            <a:ext cx="104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DMI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7" name="图片 6" descr="徽标&#10;&#10;描述已自动生成">
            <a:extLst>
              <a:ext uri="{FF2B5EF4-FFF2-40B4-BE49-F238E27FC236}">
                <a16:creationId xmlns:a16="http://schemas.microsoft.com/office/drawing/2014/main" id="{B516EECE-7AC0-B17C-234B-61FC596FD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689463" cy="173929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179928" y="398056"/>
            <a:ext cx="6769290" cy="706964"/>
          </a:xfrm>
        </p:spPr>
        <p:txBody>
          <a:bodyPr>
            <a:normAutofit/>
          </a:bodyPr>
          <a:lstStyle/>
          <a:p>
            <a:r>
              <a:rPr lang="en-US" dirty="0"/>
              <a:t>ACKNOWLEDGEMENT</a:t>
            </a:r>
            <a:endParaRPr lang="th-TH" dirty="0"/>
          </a:p>
        </p:txBody>
      </p:sp>
      <p:sp>
        <p:nvSpPr>
          <p:cNvPr id="4" name="Rectangle 8"/>
          <p:cNvSpPr/>
          <p:nvPr/>
        </p:nvSpPr>
        <p:spPr>
          <a:xfrm>
            <a:off x="1940162" y="2343967"/>
            <a:ext cx="6421220" cy="35394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45720" tIns="22860" rIns="45720" bIns="2286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2310110" y="3936857"/>
            <a:ext cx="6421220" cy="3539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45720" tIns="22860" rIns="45720" bIns="2286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Rectangle 1"/>
          <p:cNvSpPr/>
          <p:nvPr/>
        </p:nvSpPr>
        <p:spPr>
          <a:xfrm>
            <a:off x="1485810" y="5404304"/>
            <a:ext cx="642122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</p:txBody>
      </p:sp>
      <p:sp>
        <p:nvSpPr>
          <p:cNvPr id="14" name="รูปเจ็ดเหลี่ยม 13"/>
          <p:cNvSpPr/>
          <p:nvPr/>
        </p:nvSpPr>
        <p:spPr>
          <a:xfrm>
            <a:off x="11591781" y="6335982"/>
            <a:ext cx="478303" cy="388381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7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8" name="Rectangle 3"/>
          <p:cNvSpPr/>
          <p:nvPr/>
        </p:nvSpPr>
        <p:spPr>
          <a:xfrm>
            <a:off x="10172254" y="564191"/>
            <a:ext cx="104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DMI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7" name="图片 6" descr="徽标&#10;&#10;描述已自动生成">
            <a:extLst>
              <a:ext uri="{FF2B5EF4-FFF2-40B4-BE49-F238E27FC236}">
                <a16:creationId xmlns:a16="http://schemas.microsoft.com/office/drawing/2014/main" id="{64A79114-D6AA-3346-E74B-36C0C74F4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929"/>
            <a:ext cx="1715589" cy="176619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4"/>
          <p:cNvSpPr txBox="1"/>
          <p:nvPr/>
        </p:nvSpPr>
        <p:spPr>
          <a:xfrm>
            <a:off x="1105469" y="2715905"/>
            <a:ext cx="9976513" cy="162961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charset="2"/>
              <a:buNone/>
            </a:pPr>
            <a:r>
              <a:rPr kumimoji="1" lang="en-US" altLang="ja-JP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Thank you for your attention</a:t>
            </a:r>
            <a:endParaRPr kumimoji="1" lang="ja-JP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Rectangle 3"/>
          <p:cNvSpPr/>
          <p:nvPr/>
        </p:nvSpPr>
        <p:spPr>
          <a:xfrm>
            <a:off x="10322379" y="277589"/>
            <a:ext cx="104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DMI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图片 2" descr="徽标&#10;&#10;描述已自动生成">
            <a:extLst>
              <a:ext uri="{FF2B5EF4-FFF2-40B4-BE49-F238E27FC236}">
                <a16:creationId xmlns:a16="http://schemas.microsoft.com/office/drawing/2014/main" id="{27F7CC67-A3CE-D549-78A4-30385718F1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16833" cy="1767471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9ea2ca1c-8f03-4938-99b4-f101b217a18a"/>
  <p:tag name="COMMONDATA" val="eyJoZGlkIjoiNWVhZGNmMjA3MDc2ZjQzMDJmYmNmZTZmZTk2MTBlMzUifQ=="/>
</p:tagLst>
</file>

<file path=ppt/theme/theme1.xml><?xml version="1.0" encoding="utf-8"?>
<a:theme xmlns:a="http://schemas.openxmlformats.org/drawingml/2006/main" name="平面">
  <a:themeElements>
    <a:clrScheme name="平面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平面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平面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77</Words>
  <Application>Microsoft Office PowerPoint</Application>
  <PresentationFormat>宽屏</PresentationFormat>
  <Paragraphs>27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 Unicode MS</vt:lpstr>
      <vt:lpstr>Angsana New</vt:lpstr>
      <vt:lpstr>Arial</vt:lpstr>
      <vt:lpstr>Arial Narrow</vt:lpstr>
      <vt:lpstr>TH SarabunPSK</vt:lpstr>
      <vt:lpstr>Trebuchet MS</vt:lpstr>
      <vt:lpstr>Wingdings</vt:lpstr>
      <vt:lpstr>Wingdings 3</vt:lpstr>
      <vt:lpstr>平面</vt:lpstr>
      <vt:lpstr>Title Title Title Title</vt:lpstr>
      <vt:lpstr>INTRODUCTION</vt:lpstr>
      <vt:lpstr>OBJECTIVES</vt:lpstr>
      <vt:lpstr>METHODOLOGY</vt:lpstr>
      <vt:lpstr> RESULT AND DISCUSSIONS </vt:lpstr>
      <vt:lpstr>Conclusion</vt:lpstr>
      <vt:lpstr>ACKNOWLEDGEMENT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MSoffice</cp:lastModifiedBy>
  <cp:revision>96</cp:revision>
  <dcterms:created xsi:type="dcterms:W3CDTF">2019-06-30T13:46:00Z</dcterms:created>
  <dcterms:modified xsi:type="dcterms:W3CDTF">2024-11-21T08:50:08Z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3604B11A71D54D68AA31DC3A5EE413B5</vt:lpwstr>
  </property>
  <property fmtid="{D5CDD505-2E9C-101B-9397-08002B2CF9AE}" pid="3" name="KSOProductBuildVer">
    <vt:lpwstr>2052-11.1.0.12763</vt:lpwstr>
  </property>
</Properties>
</file>